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361-E0C2-4584-B307-F9539F834860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502F-FA42-4623-B373-5830432D1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5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361-E0C2-4584-B307-F9539F834860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502F-FA42-4623-B373-5830432D1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5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361-E0C2-4584-B307-F9539F834860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502F-FA42-4623-B373-5830432D1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3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361-E0C2-4584-B307-F9539F834860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502F-FA42-4623-B373-5830432D1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1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361-E0C2-4584-B307-F9539F834860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502F-FA42-4623-B373-5830432D1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361-E0C2-4584-B307-F9539F834860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502F-FA42-4623-B373-5830432D1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5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361-E0C2-4584-B307-F9539F834860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502F-FA42-4623-B373-5830432D1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6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361-E0C2-4584-B307-F9539F834860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502F-FA42-4623-B373-5830432D1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8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361-E0C2-4584-B307-F9539F834860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502F-FA42-4623-B373-5830432D1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2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361-E0C2-4584-B307-F9539F834860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502F-FA42-4623-B373-5830432D1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8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361-E0C2-4584-B307-F9539F834860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502F-FA42-4623-B373-5830432D1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3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9361-E0C2-4584-B307-F9539F834860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5502F-FA42-4623-B373-5830432D1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4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9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18"/>
            <a:ext cx="12192000" cy="6877018"/>
          </a:xfrm>
        </p:spPr>
      </p:pic>
    </p:spTree>
    <p:extLst>
      <p:ext uri="{BB962C8B-B14F-4D97-AF65-F5344CB8AC3E}">
        <p14:creationId xmlns:p14="http://schemas.microsoft.com/office/powerpoint/2010/main" val="177810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77957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546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89"/>
            <a:ext cx="12192000" cy="6908483"/>
          </a:xfrm>
        </p:spPr>
      </p:pic>
    </p:spTree>
    <p:extLst>
      <p:ext uri="{BB962C8B-B14F-4D97-AF65-F5344CB8AC3E}">
        <p14:creationId xmlns:p14="http://schemas.microsoft.com/office/powerpoint/2010/main" val="3735761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2025-06-16T11:41:50Z</dcterms:created>
  <dcterms:modified xsi:type="dcterms:W3CDTF">2025-06-16T11:46:12Z</dcterms:modified>
</cp:coreProperties>
</file>