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41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624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20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9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18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22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47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26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981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53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3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FF649-AF0A-4739-84E8-0D3A797EF43E}" type="datetimeFigureOut">
              <a:rPr lang="ru-RU" smtClean="0"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C54C5-40A5-453A-9BD0-1556295D0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70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32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3303328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28073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889884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073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003679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" y="0"/>
            <a:ext cx="12109704" cy="6858000"/>
          </a:xfrm>
        </p:spPr>
      </p:pic>
    </p:spTree>
    <p:extLst>
      <p:ext uri="{BB962C8B-B14F-4D97-AF65-F5344CB8AC3E}">
        <p14:creationId xmlns:p14="http://schemas.microsoft.com/office/powerpoint/2010/main" val="634999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14"/>
            <a:ext cx="12192000" cy="6849586"/>
          </a:xfrm>
        </p:spPr>
      </p:pic>
    </p:spTree>
    <p:extLst>
      <p:ext uri="{BB962C8B-B14F-4D97-AF65-F5344CB8AC3E}">
        <p14:creationId xmlns:p14="http://schemas.microsoft.com/office/powerpoint/2010/main" val="122507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3526811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33634372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Широкоэкранный</PresentationFormat>
  <Paragraphs>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2025-06-16T11:52:05Z</dcterms:created>
  <dcterms:modified xsi:type="dcterms:W3CDTF">2025-06-16T12:00:36Z</dcterms:modified>
</cp:coreProperties>
</file>